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05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4BEB-3EC0-4870-963C-ACC06A2559ED}" type="datetimeFigureOut">
              <a:rPr lang="nb-NO" smtClean="0"/>
              <a:pPr/>
              <a:t>05.09.2017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B9A8-ADA0-4624-859B-BCCA05683781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755576"/>
            <a:ext cx="6858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Historisk vandring</a:t>
            </a:r>
            <a:endParaRPr lang="nb-NO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1844824" y="179512"/>
            <a:ext cx="2880320" cy="720080"/>
            <a:chOff x="836712" y="179512"/>
            <a:chExt cx="3168352" cy="822285"/>
          </a:xfrm>
        </p:grpSpPr>
        <p:pic>
          <p:nvPicPr>
            <p:cNvPr id="7" name="Picture 3" descr="D:\Sissels dokumenter\Byneset historielag\Logoer\Logo_BynesetHistorielag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6712" y="179512"/>
              <a:ext cx="718190" cy="666640"/>
            </a:xfrm>
            <a:prstGeom prst="rect">
              <a:avLst/>
            </a:prstGeom>
            <a:noFill/>
          </p:spPr>
        </p:pic>
        <p:pic>
          <p:nvPicPr>
            <p:cNvPr id="8" name="Picture 4" descr="D:\Sissels dokumenter\Byneset historielag\Logoer\Byneset_historielag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28800" y="426197"/>
              <a:ext cx="2376264" cy="435202"/>
            </a:xfrm>
            <a:prstGeom prst="rect">
              <a:avLst/>
            </a:prstGeom>
            <a:noFill/>
          </p:spPr>
        </p:pic>
        <p:sp>
          <p:nvSpPr>
            <p:cNvPr id="9" name="TekstSylinder 8"/>
            <p:cNvSpPr txBox="1"/>
            <p:nvPr/>
          </p:nvSpPr>
          <p:spPr>
            <a:xfrm>
              <a:off x="2204864" y="755576"/>
              <a:ext cx="11240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1000" dirty="0" smtClean="0"/>
                <a:t>Stiftet 17.10.1994</a:t>
              </a:r>
              <a:endParaRPr lang="nb-NO" sz="1000" dirty="0"/>
            </a:p>
          </p:txBody>
        </p:sp>
      </p:grpSp>
      <p:sp>
        <p:nvSpPr>
          <p:cNvPr id="10" name="TekstSylinder 9"/>
          <p:cNvSpPr txBox="1"/>
          <p:nvPr/>
        </p:nvSpPr>
        <p:spPr>
          <a:xfrm>
            <a:off x="0" y="161967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 smtClean="0">
                <a:latin typeface="MV Boli" pitchFamily="2" charset="0"/>
                <a:cs typeface="MV Boli" pitchFamily="2" charset="0"/>
              </a:rPr>
              <a:t>Søndag 8. oktober 2017 kl. 13:00</a:t>
            </a:r>
            <a:endParaRPr lang="nb-NO" sz="28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0" y="4499992"/>
            <a:ext cx="6858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Årets høstvandring skal foregå fra </a:t>
            </a:r>
            <a:r>
              <a:rPr lang="nb-NO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Langørgen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Bekken, eier Lars Tore </a:t>
            </a:r>
            <a:r>
              <a:rPr lang="nb-NO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Langørgen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på 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Rye. 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 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går opp </a:t>
            </a:r>
            <a:r>
              <a:rPr lang="nb-NO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Saraveien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fra </a:t>
            </a:r>
            <a:r>
              <a:rPr lang="nb-NO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Bjøra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til </a:t>
            </a:r>
            <a:r>
              <a:rPr lang="nb-NO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Bjørdalen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videre til Kanonplassen og ned </a:t>
            </a:r>
            <a:r>
              <a:rPr lang="nb-NO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Sofustrøa</a:t>
            </a:r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til Bekken</a:t>
            </a:r>
          </a:p>
          <a:p>
            <a:pPr algn="ctr"/>
            <a:endParaRPr lang="nb-NO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 blir mulig å kjøpe kaffe og sitte ned hos Lars Tore etter turen.</a:t>
            </a:r>
          </a:p>
          <a:p>
            <a:pPr algn="ctr"/>
            <a:endParaRPr lang="nb-NO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nb-NO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Inviter gjerne familie, naboer og venner med på tur.</a:t>
            </a:r>
          </a:p>
        </p:txBody>
      </p:sp>
      <p:sp>
        <p:nvSpPr>
          <p:cNvPr id="12" name="Rektangel 11"/>
          <p:cNvSpPr/>
          <p:nvPr/>
        </p:nvSpPr>
        <p:spPr>
          <a:xfrm>
            <a:off x="2348880" y="8460432"/>
            <a:ext cx="22134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Velkommen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8940055"/>
            <a:ext cx="1270000" cy="153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spAutoFit/>
          </a:bodyPr>
          <a:lstStyle/>
          <a:p>
            <a:pPr algn="ctr"/>
            <a:r>
              <a:rPr lang="en-US" sz="1000" smtClean="0">
                <a:solidFill>
                  <a:srgbClr val="000000"/>
                </a:solidFill>
                <a:latin typeface="Arial"/>
              </a:rPr>
              <a:t>Unrestricted</a:t>
            </a:r>
            <a:endParaRPr lang="en-US" sz="10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8840" y="2195736"/>
            <a:ext cx="30003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0728" y="6372200"/>
            <a:ext cx="440135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sissel</dc:creator>
  <cp:keywords>C_Unrestricted</cp:keywords>
  <cp:lastModifiedBy>nor06509</cp:lastModifiedBy>
  <cp:revision>6</cp:revision>
  <dcterms:created xsi:type="dcterms:W3CDTF">2016-08-20T12:43:36Z</dcterms:created>
  <dcterms:modified xsi:type="dcterms:W3CDTF">2017-09-05T07:39:02Z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Confidentiality">
    <vt:lpwstr>Unrestricted</vt:lpwstr>
  </property>
  <property fmtid="{D5CDD505-2E9C-101B-9397-08002B2CF9AE}" pid="3" name="_AdHocReviewCycleID">
    <vt:i4>1230753724</vt:i4>
  </property>
  <property fmtid="{D5CDD505-2E9C-101B-9397-08002B2CF9AE}" pid="4" name="_NewReviewCycle">
    <vt:lpwstr/>
  </property>
  <property fmtid="{D5CDD505-2E9C-101B-9397-08002B2CF9AE}" pid="5" name="_EmailSubject">
    <vt:lpwstr>invitasjon til høstvandring</vt:lpwstr>
  </property>
  <property fmtid="{D5CDD505-2E9C-101B-9397-08002B2CF9AE}" pid="6" name="_AuthorEmail">
    <vt:lpwstr>guri.solem@siemens.com</vt:lpwstr>
  </property>
  <property fmtid="{D5CDD505-2E9C-101B-9397-08002B2CF9AE}" pid="7" name="_AuthorEmailDisplayName">
    <vt:lpwstr>Solem, Guri Opland (RC-NO DF CS BA LOG)</vt:lpwstr>
  </property>
</Properties>
</file>